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92" y="360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C0C241-74C2-4F28-9A7D-2015CA16F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F3EE40C-F150-4F3C-A6AF-7EDD860C7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C9B837-4163-4E96-B599-79E57E24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BBC41B-B55C-4A52-8194-092E894AD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47C094D-0680-40F6-8395-E870984C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64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B757B7-4686-4032-A259-92876C08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C974D2-5429-4807-BF24-E45107692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94681E-7410-49AE-AD8B-3DC78149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C5AA09-585B-4877-9DFC-F7CC12C10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814F59-1E59-4734-B62A-EA1C0298A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893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CBA9A53-3FFE-4079-92C8-D94DD01C27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B4242-4C3D-4583-B397-80198800F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269BDA-FE41-45BC-A636-1AEB8CBA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9CB13D-A2F2-40A0-924B-0D271A7E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93E918-1433-4CE0-A7B1-C0EEDE81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430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F80CC6-842D-45F2-9F95-0908FF95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74BD816-FCF4-4A93-BD10-AA8EBDD09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FFD2D7-BB7C-4665-966E-901A62E2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2D8444-4CB7-484A-99A9-78CBCDEB1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DBF54B-B5F9-4518-BFEF-D7F6CD2AF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87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A3F926-5B7E-457A-82DF-D2C251F1B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30D801-270A-45B7-AFBE-11F0F55AA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214E35-A11A-4902-B3AD-5528D416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8828D2-CD9A-4787-81B0-0DE0EDB57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753309-D00D-4837-A752-424AD04A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88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F5CE49-EDD7-4CB5-9EC3-38725C4C3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A612A2-9B4C-4401-B270-F375C6E13F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1A0DA4E-890C-4A96-9905-A1639EB25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4393BDD-C8A4-4508-8883-C5EBA3FF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B07AED-BE0A-46A2-8C0F-7A77ED35D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19088F-5C66-4FE8-9E14-AC2F02E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94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476996-2E73-4743-BADE-807339B12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A94D8C-1BC0-4186-847D-34BD937E6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EA4A4E-0090-437E-90E7-8D3745982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C6FBC1F-BCFA-4D05-B30D-D8AD1CE634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6CD0332-B6EA-4007-9625-388F6F0F6D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5E48717-769D-4D40-8430-BC639FDAF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9D28187-B936-490C-8987-6BD90AF14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0CC5348-98C1-49ED-AFE3-D2E0D8D7F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566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2BD187-58D9-4555-BC94-ADE62C07A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9951309-C52B-49E5-8DA2-B3E0337F9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3E9C942-ADB5-4946-B7D1-91BE18F4D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8DF7E79-0D43-4D16-8703-0448801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04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C2B604E-C347-4DFB-8AB0-046ECED8F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81FE16-AC1E-4EA5-9542-F1B2A6D93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E96A17C-B03A-4855-A7E4-D583B69A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344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92542-9B7D-4519-BF38-60B1753B3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54806E-4548-4DEC-B13B-FC149F2B4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CC21FEA-FC59-4555-923E-5B3020929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10AC7AB-1611-4FC5-8B0C-354E7C918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295714F-F79F-4796-9D47-6926310FA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C97477-0E70-4E17-9113-FB74550F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111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9F58D9-4D8B-4820-9B0C-707CF6C76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45757E6-1CDC-4DDF-A37B-376B0D37D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71486B-7695-40EE-9270-496F694AA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03A937-EF97-4DED-BE7F-87D679C2D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4DA6B50-964A-467F-8629-E5C6CFF86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D872F89-395F-416C-AB07-EB3A6705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471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AA52DB2-5F94-4C24-960F-D915F34E4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52B6AE-14AB-45DD-88E6-CA8320F29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14558C-C015-4817-90EF-D1118D679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C615D-84B9-421B-B872-D8D19D186036}" type="datetimeFigureOut">
              <a:rPr lang="zh-TW" altLang="en-US" smtClean="0"/>
              <a:t>2017/11/8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83FE88-5FD1-4CB5-89A7-56AB127BB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0B1E92-76DA-4489-9C81-204A8E727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28B0A-BFAF-44B5-B031-D6B45EB891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194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adrogroup.com.tw/management" TargetMode="External"/><Relationship Id="rId5" Type="http://schemas.openxmlformats.org/officeDocument/2006/relationships/hyperlink" Target="http://www.fadrogroup.com.tw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圖片 58">
            <a:extLst>
              <a:ext uri="{FF2B5EF4-FFF2-40B4-BE49-F238E27FC236}">
                <a16:creationId xmlns:a16="http://schemas.microsoft.com/office/drawing/2014/main" id="{46E33311-D5C3-4CE7-9ABF-1BAE28299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21" b="80141"/>
          <a:stretch/>
        </p:blipFill>
        <p:spPr>
          <a:xfrm>
            <a:off x="6345555" y="1563613"/>
            <a:ext cx="5451625" cy="295266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18BFC10-E641-498A-AD71-6010BD26A8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9"/>
          <a:stretch/>
        </p:blipFill>
        <p:spPr>
          <a:xfrm>
            <a:off x="1440829" y="0"/>
            <a:ext cx="2239822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B65C145-F262-4648-B432-3FCF7B2BA6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5256"/>
          <a:stretch/>
        </p:blipFill>
        <p:spPr>
          <a:xfrm>
            <a:off x="4628111" y="193844"/>
            <a:ext cx="7021494" cy="93974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21E2B9C-EE77-4D87-8164-539293B646F4}"/>
              </a:ext>
            </a:extLst>
          </p:cNvPr>
          <p:cNvSpPr/>
          <p:nvPr/>
        </p:nvSpPr>
        <p:spPr>
          <a:xfrm>
            <a:off x="2044440" y="0"/>
            <a:ext cx="1636211" cy="1714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3BE660-EA60-4CFE-888F-6D4DC1E382E9}"/>
              </a:ext>
            </a:extLst>
          </p:cNvPr>
          <p:cNvSpPr/>
          <p:nvPr/>
        </p:nvSpPr>
        <p:spPr>
          <a:xfrm>
            <a:off x="6770757" y="247107"/>
            <a:ext cx="4100443" cy="3004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94D1EB5-2D59-4298-B41F-E24E98158A85}"/>
              </a:ext>
            </a:extLst>
          </p:cNvPr>
          <p:cNvSpPr/>
          <p:nvPr/>
        </p:nvSpPr>
        <p:spPr>
          <a:xfrm>
            <a:off x="2368290" y="1200150"/>
            <a:ext cx="581025" cy="1714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3672B87-958C-416E-A88D-07D85ED4D8E5}"/>
              </a:ext>
            </a:extLst>
          </p:cNvPr>
          <p:cNvSpPr/>
          <p:nvPr/>
        </p:nvSpPr>
        <p:spPr>
          <a:xfrm>
            <a:off x="2862546" y="1495425"/>
            <a:ext cx="310608" cy="1095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6DB8CE-3A8A-4555-9EC6-94B25E264E90}"/>
              </a:ext>
            </a:extLst>
          </p:cNvPr>
          <p:cNvSpPr/>
          <p:nvPr/>
        </p:nvSpPr>
        <p:spPr>
          <a:xfrm>
            <a:off x="1889135" y="4407920"/>
            <a:ext cx="1307829" cy="1331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82DEE74-8015-4E28-9B6A-BD23005D88D0}"/>
              </a:ext>
            </a:extLst>
          </p:cNvPr>
          <p:cNvSpPr/>
          <p:nvPr/>
        </p:nvSpPr>
        <p:spPr>
          <a:xfrm>
            <a:off x="2594509" y="6331970"/>
            <a:ext cx="892968" cy="1331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3BF0F5D-3BB2-414C-ACD0-5ABED75C5D93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3487477" y="766322"/>
            <a:ext cx="3489325" cy="563221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1D8EA74-B87E-4483-A130-E053C8F3135E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3196964" y="663715"/>
            <a:ext cx="3659904" cy="38107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739FB178-4CF9-4DA1-9404-0D31820CE34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173154" y="614148"/>
            <a:ext cx="3579809" cy="936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>
            <a:extLst>
              <a:ext uri="{FF2B5EF4-FFF2-40B4-BE49-F238E27FC236}">
                <a16:creationId xmlns:a16="http://schemas.microsoft.com/office/drawing/2014/main" id="{F39F36FB-EDD6-4FA3-9616-AC74705D864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2949315" y="478518"/>
            <a:ext cx="3683714" cy="80735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28E0F9C3-89F3-4004-A909-E23E7110A431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680651" y="85725"/>
            <a:ext cx="2952378" cy="24628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D255EB44-F4E6-4599-B78B-40E274F1C8F5}"/>
              </a:ext>
            </a:extLst>
          </p:cNvPr>
          <p:cNvSpPr/>
          <p:nvPr/>
        </p:nvSpPr>
        <p:spPr>
          <a:xfrm>
            <a:off x="7147381" y="1159781"/>
            <a:ext cx="46600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按鈕層級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:</a:t>
            </a:r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 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  <a:hlinkClick r:id="rId5"/>
              </a:rPr>
              <a:t>http://www.fadrogroup.com.tw/</a:t>
            </a:r>
            <a:endParaRPr lang="en-US" altLang="zh-TW" sz="1600" dirty="0">
              <a:latin typeface="Adobe 楷体 Std R" panose="02020400000000000000" pitchFamily="18" charset="-128"/>
              <a:ea typeface="Adobe 楷体 Std R" panose="02020400000000000000" pitchFamily="18" charset="-128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71A57E0-30E2-4B6C-BF76-A6B4D9D488D1}"/>
              </a:ext>
            </a:extLst>
          </p:cNvPr>
          <p:cNvSpPr/>
          <p:nvPr/>
        </p:nvSpPr>
        <p:spPr>
          <a:xfrm>
            <a:off x="1857375" y="1473314"/>
            <a:ext cx="638175" cy="7688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C2D1EFD-721E-4580-9A49-13A015647E75}"/>
              </a:ext>
            </a:extLst>
          </p:cNvPr>
          <p:cNvSpPr/>
          <p:nvPr/>
        </p:nvSpPr>
        <p:spPr>
          <a:xfrm>
            <a:off x="7749836" y="2387519"/>
            <a:ext cx="2773021" cy="25408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D11C6882-BA2C-45AE-916E-76A3EA16E445}"/>
              </a:ext>
            </a:extLst>
          </p:cNvPr>
          <p:cNvSpPr/>
          <p:nvPr/>
        </p:nvSpPr>
        <p:spPr>
          <a:xfrm>
            <a:off x="1857375" y="1550194"/>
            <a:ext cx="638175" cy="76880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2F49E38A-BC03-4205-9621-ACDB452F5F12}"/>
              </a:ext>
            </a:extLst>
          </p:cNvPr>
          <p:cNvSpPr/>
          <p:nvPr/>
        </p:nvSpPr>
        <p:spPr>
          <a:xfrm>
            <a:off x="2569184" y="1664041"/>
            <a:ext cx="1111467" cy="343465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4F6ADB32-3BEC-4141-8A86-C4E3F5D1BF6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2495550" y="1511754"/>
            <a:ext cx="5150381" cy="93604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55A56F27-9C40-4CAE-AA40-0801B58F7552}"/>
              </a:ext>
            </a:extLst>
          </p:cNvPr>
          <p:cNvSpPr/>
          <p:nvPr/>
        </p:nvSpPr>
        <p:spPr>
          <a:xfrm>
            <a:off x="2178051" y="6146800"/>
            <a:ext cx="1164170" cy="186984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EA9FD02C-AC0B-4109-B278-AF4779817120}"/>
              </a:ext>
            </a:extLst>
          </p:cNvPr>
          <p:cNvCxnSpPr>
            <a:cxnSpLocks/>
            <a:stCxn id="52" idx="3"/>
          </p:cNvCxnSpPr>
          <p:nvPr/>
        </p:nvCxnSpPr>
        <p:spPr>
          <a:xfrm>
            <a:off x="3680651" y="1835774"/>
            <a:ext cx="3877631" cy="1236995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0AE91A0D-FA94-456F-82B3-4490C38BBEED}"/>
              </a:ext>
            </a:extLst>
          </p:cNvPr>
          <p:cNvCxnSpPr>
            <a:cxnSpLocks/>
          </p:cNvCxnSpPr>
          <p:nvPr/>
        </p:nvCxnSpPr>
        <p:spPr>
          <a:xfrm>
            <a:off x="2153280" y="1607486"/>
            <a:ext cx="5405002" cy="173187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A7968650-C838-4FEF-9B06-926A24BF4335}"/>
              </a:ext>
            </a:extLst>
          </p:cNvPr>
          <p:cNvCxnSpPr>
            <a:cxnSpLocks/>
            <a:stCxn id="53" idx="3"/>
          </p:cNvCxnSpPr>
          <p:nvPr/>
        </p:nvCxnSpPr>
        <p:spPr>
          <a:xfrm flipV="1">
            <a:off x="3342221" y="3558103"/>
            <a:ext cx="4074000" cy="2682189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0EDE69A1-33F1-4122-AD75-3A3D30EBE04F}"/>
              </a:ext>
            </a:extLst>
          </p:cNvPr>
          <p:cNvSpPr/>
          <p:nvPr/>
        </p:nvSpPr>
        <p:spPr>
          <a:xfrm>
            <a:off x="6067815" y="4464932"/>
            <a:ext cx="61241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標題、內文層級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:</a:t>
            </a:r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  <a:hlinkClick r:id="rId6"/>
              </a:rPr>
              <a:t>http://www.fadrogroup.com.tw/management</a:t>
            </a:r>
            <a:endParaRPr lang="en-US" altLang="zh-TW" sz="1600" dirty="0">
              <a:latin typeface="Adobe 楷体 Std R" panose="02020400000000000000" pitchFamily="18" charset="-128"/>
              <a:ea typeface="Adobe 楷体 Std R" panose="02020400000000000000" pitchFamily="18" charset="-128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CA11CB98-D2EE-4B5F-901C-C427A2C9055B}"/>
              </a:ext>
            </a:extLst>
          </p:cNvPr>
          <p:cNvSpPr/>
          <p:nvPr/>
        </p:nvSpPr>
        <p:spPr>
          <a:xfrm>
            <a:off x="7735991" y="2641600"/>
            <a:ext cx="3489325" cy="1418396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8" name="圖片 67">
            <a:extLst>
              <a:ext uri="{FF2B5EF4-FFF2-40B4-BE49-F238E27FC236}">
                <a16:creationId xmlns:a16="http://schemas.microsoft.com/office/drawing/2014/main" id="{1AE06248-DC4F-45F6-9E3E-C2A3200742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6850" y="5001859"/>
            <a:ext cx="2641952" cy="1192425"/>
          </a:xfrm>
          <a:prstGeom prst="rect">
            <a:avLst/>
          </a:prstGeom>
        </p:spPr>
      </p:pic>
      <p:pic>
        <p:nvPicPr>
          <p:cNvPr id="70" name="圖片 69">
            <a:extLst>
              <a:ext uri="{FF2B5EF4-FFF2-40B4-BE49-F238E27FC236}">
                <a16:creationId xmlns:a16="http://schemas.microsoft.com/office/drawing/2014/main" id="{DB119202-AB86-4F1E-8D10-B61601ECB2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1527" y="5062347"/>
            <a:ext cx="2842046" cy="1192424"/>
          </a:xfrm>
          <a:prstGeom prst="rect">
            <a:avLst/>
          </a:prstGeom>
        </p:spPr>
      </p:pic>
      <p:sp>
        <p:nvSpPr>
          <p:cNvPr id="71" name="矩形 70">
            <a:extLst>
              <a:ext uri="{FF2B5EF4-FFF2-40B4-BE49-F238E27FC236}">
                <a16:creationId xmlns:a16="http://schemas.microsoft.com/office/drawing/2014/main" id="{77BDB3CA-56CF-472B-8879-B021B188FF03}"/>
              </a:ext>
            </a:extLst>
          </p:cNvPr>
          <p:cNvSpPr/>
          <p:nvPr/>
        </p:nvSpPr>
        <p:spPr>
          <a:xfrm>
            <a:off x="5917258" y="6338624"/>
            <a:ext cx="55485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師資層級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:</a:t>
            </a:r>
            <a:r>
              <a:rPr lang="zh-TW" altLang="en-US" sz="1600" dirty="0">
                <a:latin typeface="Adobe 楷体 Std R" panose="02020400000000000000" pitchFamily="18" charset="-128"/>
                <a:ea typeface="Adobe 楷体 Std R" panose="02020400000000000000" pitchFamily="18" charset="-128"/>
              </a:rPr>
              <a:t> </a:t>
            </a:r>
            <a:r>
              <a:rPr lang="en-US" altLang="zh-TW" sz="1600" dirty="0">
                <a:latin typeface="Adobe 楷体 Std R" panose="02020400000000000000" pitchFamily="18" charset="-128"/>
                <a:ea typeface="Adobe 楷体 Std R" panose="02020400000000000000" pitchFamily="18" charset="-128"/>
                <a:hlinkClick r:id="rId6"/>
              </a:rPr>
              <a:t>http://www.fadrogroup.com.tw/management</a:t>
            </a:r>
            <a:endParaRPr lang="en-US" altLang="zh-TW" sz="1600" dirty="0">
              <a:latin typeface="Adobe 楷体 Std R" panose="02020400000000000000" pitchFamily="18" charset="-128"/>
              <a:ea typeface="Adobe 楷体 Std R" panose="02020400000000000000" pitchFamily="18" charset="-128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40937BF-6402-4D53-8AD3-DE6CFDE0E504}"/>
              </a:ext>
            </a:extLst>
          </p:cNvPr>
          <p:cNvSpPr/>
          <p:nvPr/>
        </p:nvSpPr>
        <p:spPr>
          <a:xfrm>
            <a:off x="2117358" y="5912470"/>
            <a:ext cx="1370119" cy="13312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5AB37062-855A-4CAC-8A92-129BB8453DE5}"/>
              </a:ext>
            </a:extLst>
          </p:cNvPr>
          <p:cNvSpPr/>
          <p:nvPr/>
        </p:nvSpPr>
        <p:spPr>
          <a:xfrm>
            <a:off x="6768739" y="5482721"/>
            <a:ext cx="3484788" cy="39643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F2BA2C4C-078C-442C-94FE-190B3723A00A}"/>
              </a:ext>
            </a:extLst>
          </p:cNvPr>
          <p:cNvCxnSpPr>
            <a:cxnSpLocks/>
            <a:stCxn id="72" idx="3"/>
          </p:cNvCxnSpPr>
          <p:nvPr/>
        </p:nvCxnSpPr>
        <p:spPr>
          <a:xfrm flipV="1">
            <a:off x="3487477" y="5698221"/>
            <a:ext cx="3265486" cy="28081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388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43</Words>
  <Application>Microsoft Office PowerPoint</Application>
  <PresentationFormat>寬螢幕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Adobe 楷体 Std R</vt:lpstr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13</cp:revision>
  <dcterms:created xsi:type="dcterms:W3CDTF">2017-11-08T08:56:07Z</dcterms:created>
  <dcterms:modified xsi:type="dcterms:W3CDTF">2017-11-08T11:13:29Z</dcterms:modified>
</cp:coreProperties>
</file>

<file path=docProps/thumbnail.jpeg>
</file>